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accent1">
                <a:tint val="66000"/>
                <a:satMod val="160000"/>
              </a:schemeClr>
            </a:gs>
            <a:gs pos="8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5472608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независимой оценки качества условий  предоставления услуг медицинскими организациями на территории Орловской области в 2019 году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13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БУЗ Орловской области "</a:t>
            </a:r>
            <a:r>
              <a:rPr lang="ru-RU" sz="2000" dirty="0" err="1"/>
              <a:t>Глазуновская</a:t>
            </a:r>
            <a:r>
              <a:rPr lang="ru-RU" sz="2000" dirty="0"/>
              <a:t> центральная районная больница". Средневзвешенная сумма по всем критериям - 65.62</a:t>
            </a:r>
          </a:p>
        </p:txBody>
      </p:sp>
      <p:pic>
        <p:nvPicPr>
          <p:cNvPr id="9218" name="Picture 2" descr="C:\Users\ONMB\Desktop\слайды\глазуно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10569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79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БУЗ Орловской области "</a:t>
            </a:r>
            <a:r>
              <a:rPr lang="ru-RU" sz="2000" dirty="0" err="1"/>
              <a:t>Залегощенская</a:t>
            </a:r>
            <a:r>
              <a:rPr lang="ru-RU" sz="2000" dirty="0"/>
              <a:t> центральная районная больница". Средневзвешенная сумма по всем критериям - 61.54</a:t>
            </a:r>
          </a:p>
        </p:txBody>
      </p:sp>
      <p:pic>
        <p:nvPicPr>
          <p:cNvPr id="10242" name="Picture 2" descr="C:\Users\ONMB\Desktop\слайды\залегощ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96454"/>
            <a:ext cx="5040560" cy="493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БУЗ Орловской области "Детская поликлиника №2". Средневзвешенная сумма по всем критериям – 95,08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 descr="C:\Users\ONMB\Desktop\детская поликлиника 2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60" y="1124743"/>
            <a:ext cx="5707552" cy="56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6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БУЗ Орловской области "</a:t>
            </a:r>
            <a:r>
              <a:rPr lang="ru-RU" sz="2000" dirty="0" err="1"/>
              <a:t>Колпнянская</a:t>
            </a:r>
            <a:r>
              <a:rPr lang="ru-RU" sz="2000" dirty="0"/>
              <a:t> центральная районная больница" Средневзвешенная сумма по всем критериям  - 91,36.</a:t>
            </a:r>
          </a:p>
        </p:txBody>
      </p:sp>
      <p:pic>
        <p:nvPicPr>
          <p:cNvPr id="2050" name="Picture 2" descr="C:\Users\ONMB\Desktop\слайды\колпн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294133" cy="521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38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100" dirty="0"/>
              <a:t>БУЗ Орловской области "</a:t>
            </a:r>
            <a:r>
              <a:rPr lang="ru-RU" sz="2100" dirty="0" err="1"/>
              <a:t>Ливенская</a:t>
            </a:r>
            <a:r>
              <a:rPr lang="ru-RU" sz="2100" dirty="0"/>
              <a:t> центральная районная больница</a:t>
            </a:r>
            <a:r>
              <a:rPr lang="ru-RU" sz="2100" dirty="0" smtClean="0"/>
              <a:t>"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/>
              <a:t>Средневзвешенная сумма по всем критериям – 87,58.</a:t>
            </a:r>
            <a:br>
              <a:rPr lang="ru-RU" sz="2100" dirty="0"/>
            </a:br>
            <a:endParaRPr lang="ru-RU" sz="2100" dirty="0"/>
          </a:p>
        </p:txBody>
      </p:sp>
      <p:pic>
        <p:nvPicPr>
          <p:cNvPr id="3074" name="Picture 2" descr="C:\Users\ONMB\Desktop\слайды\ливн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616624" cy="556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8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БУЗ Орловской области "Детская поликлиника №1". Средневзвешенная сумма по всем критериям – 82,32</a:t>
            </a:r>
          </a:p>
        </p:txBody>
      </p:sp>
      <p:pic>
        <p:nvPicPr>
          <p:cNvPr id="4098" name="Picture 2" descr="C:\Users\ONMB\Desktop\слайды\детская поликлиника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1350"/>
            <a:ext cx="5328592" cy="530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49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БУЗ Орловской области "Орловский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наркологический </a:t>
            </a:r>
            <a:r>
              <a:rPr lang="ru-RU" sz="2400" dirty="0"/>
              <a:t>диспансер".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Средневзвешенная </a:t>
            </a:r>
            <a:r>
              <a:rPr lang="ru-RU" sz="2400" dirty="0"/>
              <a:t>сумма по всем критериям 	- 79,34.</a:t>
            </a:r>
          </a:p>
        </p:txBody>
      </p:sp>
      <p:pic>
        <p:nvPicPr>
          <p:cNvPr id="5122" name="Picture 2" descr="C:\Users\ONMB\Desktop\слайды\нарк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66" y="1595844"/>
            <a:ext cx="5158206" cy="507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7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БУЗ Орловской области "Орловский областной врачебно-физкультурный диспансер". Средневзвешенная сумма по всем критериям 76,2.</a:t>
            </a:r>
          </a:p>
        </p:txBody>
      </p:sp>
      <p:pic>
        <p:nvPicPr>
          <p:cNvPr id="6146" name="Picture 2" descr="C:\Users\ONMB\Desktop\слайды\физкультур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008422" cy="498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86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БУЗ Орловской области "Орловский психоневрологический диспансер"</a:t>
            </a:r>
            <a:br>
              <a:rPr lang="ru-RU" sz="2000" dirty="0"/>
            </a:br>
            <a:r>
              <a:rPr lang="ru-RU" sz="2000" dirty="0"/>
              <a:t>Средневзвешенная сумма по всем критериям 74,94.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170" name="Picture 2" descr="C:\Users\ONMB\Desktop\слайды\псих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5171358" cy="519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54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БУЗ Орловской области "</a:t>
            </a:r>
            <a:r>
              <a:rPr lang="ru-RU" sz="2000" dirty="0" err="1"/>
              <a:t>Дмитровская</a:t>
            </a:r>
            <a:r>
              <a:rPr lang="ru-RU" sz="2000" dirty="0"/>
              <a:t> центральная районная больница". Средневзвешенная сумма по всем критериям - 70.42</a:t>
            </a:r>
          </a:p>
        </p:txBody>
      </p:sp>
      <p:pic>
        <p:nvPicPr>
          <p:cNvPr id="8194" name="Picture 2" descr="C:\Users\ONMB\Desktop\слайды\дмитровс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1686"/>
            <a:ext cx="5328592" cy="534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7667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151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Итоги независимой оценки качества условий  предоставления услуг медицинскими организациями на территории Орловской области в 2019 году</vt:lpstr>
      <vt:lpstr>БУЗ Орловской области "Детская поликлиника №2". Средневзвешенная сумма по всем критериям – 95,08 </vt:lpstr>
      <vt:lpstr>БУЗ Орловской области "Колпнянская центральная районная больница" Средневзвешенная сумма по всем критериям  - 91,36.</vt:lpstr>
      <vt:lpstr>БУЗ Орловской области "Ливенская центральная районная больница" Средневзвешенная сумма по всем критериям – 87,58. </vt:lpstr>
      <vt:lpstr>БУЗ Орловской области "Детская поликлиника №1". Средневзвешенная сумма по всем критериям – 82,32</vt:lpstr>
      <vt:lpstr>БУЗ Орловской области "Орловский  наркологический диспансер".  Средневзвешенная сумма по всем критериям  - 79,34.</vt:lpstr>
      <vt:lpstr>БУЗ Орловской области "Орловский областной врачебно-физкультурный диспансер". Средневзвешенная сумма по всем критериям 76,2.</vt:lpstr>
      <vt:lpstr>БУЗ Орловской области "Орловский психоневрологический диспансер" Средневзвешенная сумма по всем критериям 74,94. </vt:lpstr>
      <vt:lpstr>БУЗ Орловской области "Дмитровская центральная районная больница". Средневзвешенная сумма по всем критериям - 70.42</vt:lpstr>
      <vt:lpstr>БУЗ Орловской области "Глазуновская центральная районная больница". Средневзвешенная сумма по всем критериям - 65.62</vt:lpstr>
      <vt:lpstr>БУЗ Орловской области "Залегощенская центральная районная больница". Средневзвешенная сумма по всем критериям - 61.54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независимой оценки качества условий  предоставления услуг медицинскими организациями на территории Орловской области в 2019 году</dc:title>
  <dc:creator>ONMB</dc:creator>
  <cp:lastModifiedBy>ONMB</cp:lastModifiedBy>
  <cp:revision>4</cp:revision>
  <dcterms:created xsi:type="dcterms:W3CDTF">2020-06-04T08:58:19Z</dcterms:created>
  <dcterms:modified xsi:type="dcterms:W3CDTF">2020-06-04T09:34:58Z</dcterms:modified>
</cp:coreProperties>
</file>